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58" r:id="rId5"/>
    <p:sldId id="261" r:id="rId6"/>
    <p:sldId id="262" r:id="rId7"/>
    <p:sldId id="257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2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27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8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72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383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83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34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983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769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14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5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3A7-5397-4605-8805-DE2B2A1D6B9D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C588-6A2A-4679-BBCE-AF5FED633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2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9uoPdf3uSOFNkM&amp;tbnid=H3Mj1VnBpmDCBM:&amp;ved=0CAUQjRw&amp;url=http://www.telegraph.co.uk/travel/artsandculture/3211046/Wales-Edward-Is-seven-magnificent-castles.html&amp;ei=NAFEUc2pDOng2AXloIGYDA&amp;bvm=bv.43828540,d.b2I&amp;psig=AFQjCNHz5WRscv-_XKYpLuXb5Q4p-vWLwA&amp;ust=136349753288993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rct=j&amp;q=middle+ages+castles&amp;source=images&amp;cd=&amp;cad=rja&amp;docid=5Lpu4hBShUceTM&amp;tbnid=NPXn3jjlcwKZzM:&amp;ved=0CAUQjRw&amp;url=http://nice-old-buildings.tumblr.com/page/2&amp;ei=OG5DUYinLIWSqwGk2YAw&amp;psig=AFQjCNHbAA1nGuB6YpBbcA7PnPiSMV5xNA&amp;ust=1363459999477578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ca/url?sa=i&amp;rct=j&amp;q=&amp;esrc=s&amp;frm=1&amp;source=images&amp;cd=&amp;cad=rja&amp;docid=QwVa7cQR3_UDDM&amp;tbnid=RRf1Wo-36tjUIM:&amp;ved=0CAUQjRw&amp;url=http://www.cambarch.co.uk/project_category.aspx?c=ecee797c-df5e-4d2f-b86a-5b89e3474a5f&amp;ei=oQJEUYXqMsnB2wWohoDICw&amp;bvm=bv.43828540,d.b2I&amp;psig=AFQjCNFwaitfjsyRoCREXVQqpWN2IuvUBA&amp;ust=1363497716500324" TargetMode="External"/><Relationship Id="rId4" Type="http://schemas.openxmlformats.org/officeDocument/2006/relationships/hyperlink" Target="http://www.google.ca/url?sa=i&amp;rct=j&amp;q=&amp;esrc=s&amp;frm=1&amp;source=images&amp;cd=&amp;cad=rja&amp;docid=FiT1GBy4YIieDM&amp;tbnid=YG1yUlkYTrUEkM:&amp;ved=0CAUQjRw&amp;url=http://steventill.com/2009/01/06/medieval-castles-dover-castle/&amp;ei=0QBEUeyMCsPz2QXL-4HADQ&amp;bvm=bv.43828540,d.b2I&amp;psig=AFQjCNHz5WRscv-_XKYpLuXb5Q4p-vWLwA&amp;ust=1363497532889931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50I4PSPm7cEQWM&amp;tbnid=cS5H8Yn5hOc6wM:&amp;ved=0CAUQjRw&amp;url=http://www.brodabohemicalis.wz.cz/hrady.htm&amp;ei=tgNEUa7kGImH2AXC04DICw&amp;bvm=bv.43828540,d.b2I&amp;psig=AFQjCNHqLjP_sMh8xtsWn7Ht83TPOUszKA&amp;ust=1363498227812209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rct=j&amp;q=&amp;esrc=s&amp;frm=1&amp;source=images&amp;cd=&amp;cad=rja&amp;docid=G3OJNHLqmZ14MM&amp;tbnid=4x_EpU2q7KaHtM:&amp;ved=0CAUQjRw&amp;url=http://www.casahistoria.net/castles.htm&amp;ei=jAFEUZvANqSJ2gWc9ICICg&amp;bvm=bv.43828540,d.b2I&amp;psig=AFQjCNFwaitfjsyRoCREXVQqpWN2IuvUBA&amp;ust=1363497716500324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ca/url?sa=i&amp;rct=j&amp;q=&amp;esrc=s&amp;frm=1&amp;source=images&amp;cd=&amp;cad=rja&amp;docid=MuUqATjKmWW4SM&amp;tbnid=MV6L8IeISd51-M:&amp;ved=0CAUQjRw&amp;url=http://medievalwarstuff.com/&amp;ei=YQREUeOyI6qK2QWv_IDIDg&amp;bvm=bv.43828540,d.b2I&amp;psig=AFQjCNGVGr_UEdFcXs2GkDoIWMxHnaaJHA&amp;ust=1363498335505090" TargetMode="External"/><Relationship Id="rId4" Type="http://schemas.openxmlformats.org/officeDocument/2006/relationships/hyperlink" Target="http://www.google.ca/url?sa=i&amp;rct=j&amp;q=crusades&amp;source=images&amp;cd=&amp;cad=rja&amp;docid=Zl2VGzpZD9zHwM&amp;tbnid=hPgiq28mB7PPxM:&amp;ved=0CAUQjRw&amp;url=http://crossandcrescentthecrusades.devhub.com/blog/category/outremer/&amp;ei=cW5DUc_MOYjuqQGgs4GIAg&amp;psig=AFQjCNEPJF3h0d8YgnnF2ql-HuVzixWvfg&amp;ust=1363460066838221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BTTxKUyglj4vgM&amp;tbnid=hswZq-2wuwnI3M:&amp;ved=0CAUQjRw&amp;url=http://www.tumblr.com/tagged/ironclad&amp;ei=9AZEUeaXIIjk2wWU_4D4Aw&amp;bvm=bv.43828540,d.b2I&amp;psig=AFQjCNGAj7jeg7UFMDE-dC8GFQF1150C9A&amp;ust=136349909118791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rct=j&amp;q=&amp;esrc=s&amp;frm=1&amp;source=images&amp;cd=&amp;cad=rja&amp;docid=7EvQy_sNKA_ugM&amp;tbnid=bx_1RDXNB0Kp1M:&amp;ved=0CAUQjRw&amp;url=http://www.mysticsaint.info/2009/11/path-of-spiritual-chivalry-way-of.html&amp;ei=VwVEUcm2PKPI2gWhrYDwDw&amp;bvm=bv.43828540,d.b2I&amp;psig=AFQjCNEk0YHbdoig8Mb60j5q4X0_p_rGTA&amp;ust=1363498635465464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a/url?sa=i&amp;rct=j&amp;q=&amp;esrc=s&amp;frm=1&amp;source=images&amp;cd=&amp;cad=rja&amp;docid=guPUMm6U-evArM&amp;tbnid=wixD9GpZA3Hp8M:&amp;ved=0CAUQjRw&amp;url=http://www.lovepanky.com/men/essentials-for-men/what-is-chivalry-in-love&amp;ei=JQVEUZHuGqrV2QX-tICAAg&amp;bvm=bv.43828540,d.b2I&amp;psig=AFQjCNEk0YHbdoig8Mb60j5q4X0_p_rGTA&amp;ust=1363498635465464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CRl3uI91QaKxdM&amp;tbnid=CHmc52EB1wkjlM:&amp;ved=0CAUQjRw&amp;url=http://www.hollywoodreporter.com/review/vikings-tv-review-424805&amp;ei=pAdEUcy-Nsma2gXAvoGgDg&amp;bvm=bv.43828540,d.b2I&amp;psig=AFQjCNGQUFlKu0tIx8Bv2b6Wo21njq6IiQ&amp;ust=1363499190460449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rct=j&amp;q=&amp;esrc=s&amp;frm=1&amp;source=images&amp;cd=&amp;cad=rja&amp;docid=2ur6sqLE3iBdvM&amp;tbnid=Npn2zP3BY95fSM:&amp;ved=0CAUQjRw&amp;url=http://www.1up.com/boards/posts/list/57980.page&amp;ei=TAdEUe6kD6TX2QWLiYCYAQ&amp;bvm=bv.43828540,d.b2I&amp;psig=AFQjCNGQUFlKu0tIx8Bv2b6Wo21njq6IiQ&amp;ust=1363499190460449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a/url?sa=i&amp;rct=j&amp;q=&amp;esrc=s&amp;frm=1&amp;source=images&amp;cd=&amp;cad=rja&amp;docid=2ur6sqLE3iBdvM&amp;tbnid=Npn2zP3BY95fSM:&amp;ved=0CAUQjRw&amp;url=http://dowling.mpls.k12.mn.us/the_vikings&amp;ei=RAdEUYa8D6eW2gWRx4CoAg&amp;bvm=bv.43828540,d.b2I&amp;psig=AFQjCNGQUFlKu0tIx8Bv2b6Wo21njq6IiQ&amp;ust=1363499190460449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robin+hood&amp;source=images&amp;cd=&amp;cad=rja&amp;docid=19Mv7uodzvfd1M&amp;tbnid=v5uLSvIS-TY-9M:&amp;ved=0CAUQjRw&amp;url=http://protagonist.wikia.com/wiki/Robin_Hood_(Disney)&amp;ei=rmtDUdeAE4eorQHt8YGQCQ&amp;bvm=bv.43828540,d.aWM&amp;psig=AFQjCNF4No5v0NYbPKKy746luPnUuUhFsw&amp;ust=1363459297023458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rct=j&amp;q=robin+hood&amp;source=images&amp;cd=&amp;cad=rja&amp;docid=z3hPOfsl6ZuT_M&amp;tbnid=rosDYLZtYdN7VM:&amp;ved=0CAUQjRw&amp;url=http://ianthecool.wordpress.com/2010/11/28/robin-hood/&amp;ei=hGtDUau4O9GAqgGo7IGoAQ&amp;bvm=bv.43828540,d.aWM&amp;psig=AFQjCNF4No5v0NYbPKKy746luPnUuUhFsw&amp;ust=1363459297023458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ca/url?sa=i&amp;rct=j&amp;q=robin+hood+cartoon+castle&amp;source=images&amp;cd=&amp;cad=rja&amp;docid=qmmSjlaJunjVFM&amp;tbnid=iDLPc7ljq-JUwM:&amp;ved=0CAUQjRw&amp;url=http://www.orlandoparksnews.com/2010/11/disney-look-to-past-1106-12.html&amp;ei=7GtDUcKrJY7qqAGo44CwDQ&amp;bvm=bv.43828540,d.aWM&amp;psig=AFQjCNFG-JPJUxnfFrp9YDZ_SiV4CtT2Bg&amp;ust=1363459399284536" TargetMode="External"/><Relationship Id="rId4" Type="http://schemas.openxmlformats.org/officeDocument/2006/relationships/hyperlink" Target="http://www.google.ca/url?sa=i&amp;rct=j&amp;q=robin+hood&amp;source=images&amp;cd=&amp;cad=rja&amp;docid=R7Ku2f9VDEEbfM&amp;tbnid=g086vqis303PEM:&amp;ved=0CAUQjRw&amp;url=http://www.filmofilia.com/robin-hood-trailer-3-16833/&amp;ei=cWtDUZG-FMXHrQGr9oHADA&amp;bvm=bv.43828540,d.aWM&amp;psig=AFQjCNF4No5v0NYbPKKy746luPnUuUhFsw&amp;ust=1363459297023458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knights+tale&amp;source=images&amp;cd=&amp;cad=rja&amp;docid=Ei386KAHIq5tbM&amp;tbnid=7dLjlXsrB2pzBM:&amp;ved=0CAUQjRw&amp;url=http://www.fanpop.com/clubs/a-knights-tale/images/751106&amp;ei=MWtDUf-aG4bVqgG1qIDQDw&amp;bvm=bv.43828540,d.aWM&amp;psig=AFQjCNFR1dct7K8mvCbMwbdIl4UMAveNBg&amp;ust=1363459113126378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hyperlink" Target="http://www.youtube.com/watch?v=A9puSufO7ew" TargetMode="External"/><Relationship Id="rId2" Type="http://schemas.openxmlformats.org/officeDocument/2006/relationships/hyperlink" Target="http://www.google.ca/url?sa=i&amp;rct=j&amp;q=&amp;esrc=s&amp;frm=1&amp;source=images&amp;cd=&amp;cad=rja&amp;docid=lTZnamjoS3HQxM&amp;tbnid=Ye9O4MUkcNab_M:&amp;ved=0CAUQjRw&amp;url=http://thoughtswemighthavehad.wordpress.com/2012/08/14/micahs-history-of-everything-the-dark-age/&amp;ei=XghEUbCrAomz2gXD4IHIAg&amp;bvm=bv.43828540,d.b2I&amp;psig=AFQjCNG0gJkETXLSSYuR-83SlBw4ZuobLA&amp;ust=136349948201738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a/url?sa=i&amp;rct=j&amp;q=knights+tale&amp;source=images&amp;cd=&amp;cad=rja&amp;docid=_Bdh-IvCYGx3QM&amp;tbnid=yLRleb5UU4dBHM:&amp;ved=0CAUQjRw&amp;url=http://theforbiddenme.blogspot.com/2011/04/hg-time.html&amp;ei=F2tDUdK_GYjDrQGYhIGQBg&amp;bvm=bv.43828540,d.aWM&amp;psig=AFQjCNFR1dct7K8mvCbMwbdIl4UMAveNBg&amp;ust=1363459113126378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://www.google.ca/url?sa=i&amp;rct=j&amp;q=knights+tale&amp;source=images&amp;cd=&amp;cad=rja&amp;docid=kQnWbuKQWvn-DM&amp;tbnid=RaNcMDnU8djQnM:&amp;ved=&amp;url=http://www.hotflick.net/pictures/2001_A_Knights_Tale_050.html&amp;ei=qGpDUaSAK8mpqwHar4DIAQ&amp;bvm=bv.43828540,d.aWM&amp;psig=AFQjCNFR1dct7K8mvCbMwbdIl4UMAveNBg&amp;ust=1363459113126378" TargetMode="External"/><Relationship Id="rId4" Type="http://schemas.openxmlformats.org/officeDocument/2006/relationships/hyperlink" Target="http://www.google.ca/url?sa=i&amp;rct=j&amp;q=knights+tale&amp;source=images&amp;cd=&amp;cad=rja&amp;docid=1Gje1hoNbnJ_wM&amp;tbnid=ExCoHGK1GO_AVM:&amp;ved=&amp;url=http://www.expertcomics.com/Blog/2013/02/a-knights-tale-retrovision-friday/&amp;ei=qGpDUaSAK8mpqwHar4DIAQ&amp;bvm=bv.43828540,d.aWM&amp;psig=AFQjCNFR1dct7K8mvCbMwbdIl4UMAveNBg&amp;ust=1363459113126378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3276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Biondi" pitchFamily="2" charset="0"/>
              </a:rPr>
              <a:t>          Dark ages</a:t>
            </a:r>
            <a:br>
              <a:rPr lang="en-US" sz="2400" b="1" dirty="0" smtClean="0">
                <a:solidFill>
                  <a:srgbClr val="800000"/>
                </a:solidFill>
                <a:latin typeface="Biondi" pitchFamily="2" charset="0"/>
              </a:rPr>
            </a:br>
            <a:r>
              <a:rPr lang="en-US" sz="2400" b="1" dirty="0" smtClean="0">
                <a:solidFill>
                  <a:srgbClr val="800000"/>
                </a:solidFill>
                <a:latin typeface="Biondi" pitchFamily="2" charset="0"/>
              </a:rPr>
              <a:t>      Middle Ages</a:t>
            </a:r>
            <a:br>
              <a:rPr lang="en-US" sz="2400" b="1" dirty="0" smtClean="0">
                <a:solidFill>
                  <a:srgbClr val="800000"/>
                </a:solidFill>
                <a:latin typeface="Biondi" pitchFamily="2" charset="0"/>
              </a:rPr>
            </a:br>
            <a:r>
              <a:rPr lang="en-US" sz="2400" b="1" dirty="0" smtClean="0">
                <a:solidFill>
                  <a:srgbClr val="800000"/>
                </a:solidFill>
                <a:latin typeface="Biondi" pitchFamily="2" charset="0"/>
              </a:rPr>
              <a:t> Medieval Times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              500 - 1400</a:t>
            </a:r>
            <a:endParaRPr lang="en-US" sz="2400" b="1" dirty="0">
              <a:solidFill>
                <a:srgbClr val="800000"/>
              </a:solidFill>
              <a:latin typeface="Biond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52959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iondi" pitchFamily="2" charset="0"/>
              </a:rPr>
              <a:t>After the fall of the Roman Empire…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ond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2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pic>
        <p:nvPicPr>
          <p:cNvPr id="1026" name="Picture 2" descr="http://steventill.com/wp-content/uploads/2009/01/kent_dover_cast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3333750" cy="2857500"/>
          </a:xfrm>
          <a:prstGeom prst="rect">
            <a:avLst/>
          </a:prstGeom>
          <a:noFill/>
        </p:spPr>
      </p:pic>
      <p:pic>
        <p:nvPicPr>
          <p:cNvPr id="3" name="Picture 2" descr="http://25.media.tumblr.com/tumblr_m8emw5MeGr1rznikyo1_128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3926"/>
            <a:ext cx="3985715" cy="2974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1010/conwy-castle-pa_1010927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838200"/>
            <a:ext cx="4381500" cy="2743201"/>
          </a:xfrm>
          <a:prstGeom prst="rect">
            <a:avLst/>
          </a:prstGeom>
          <a:noFill/>
        </p:spPr>
      </p:pic>
      <p:pic>
        <p:nvPicPr>
          <p:cNvPr id="1030" name="Picture 6" descr="http://www.cambarch.co.uk/images/Cardiffcastle1_1403200816291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381000"/>
            <a:ext cx="3508786" cy="31458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572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Biondi" pitchFamily="2" charset="0"/>
              </a:rPr>
              <a:t>Castles</a:t>
            </a:r>
            <a:endParaRPr lang="en-US" b="1" dirty="0">
              <a:solidFill>
                <a:srgbClr val="800000"/>
              </a:solidFill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04800"/>
            <a:ext cx="4792570" cy="639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pic>
        <p:nvPicPr>
          <p:cNvPr id="3076" name="Picture 4" descr="http://crossandcrescentthecrusades.devhub.com/img/upload/elt2008031505032275318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91" y="3722660"/>
            <a:ext cx="4212609" cy="3135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oralikassoc.com/artists/crnkovich/B_attack_castl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914400"/>
            <a:ext cx="4206726" cy="3043451"/>
          </a:xfrm>
          <a:prstGeom prst="rect">
            <a:avLst/>
          </a:prstGeom>
          <a:noFill/>
        </p:spPr>
      </p:pic>
      <p:pic>
        <p:nvPicPr>
          <p:cNvPr id="4100" name="Picture 4" descr="http://www.brodabohemicalis.wz.cz/Hrady/Trebuchet_repli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57200"/>
            <a:ext cx="3886311" cy="2918346"/>
          </a:xfrm>
          <a:prstGeom prst="rect">
            <a:avLst/>
          </a:prstGeom>
          <a:noFill/>
        </p:spPr>
      </p:pic>
      <p:pic>
        <p:nvPicPr>
          <p:cNvPr id="4102" name="Picture 6" descr="http://www.medievalwarstuff.com/image/photo/collect_medieva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4287126"/>
            <a:ext cx="2977846" cy="25708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818" y="533400"/>
            <a:ext cx="237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Biondi" pitchFamily="2" charset="0"/>
              </a:rPr>
              <a:t>Feudal Warfare</a:t>
            </a:r>
            <a:endParaRPr lang="en-US" dirty="0">
              <a:solidFill>
                <a:srgbClr val="800000"/>
              </a:solidFill>
              <a:latin typeface="Biond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6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pic>
        <p:nvPicPr>
          <p:cNvPr id="18438" name="Picture 6" descr="http://images.lovepanky.com/2011/08/what-is-chivalry-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71750"/>
            <a:ext cx="2857500" cy="4286250"/>
          </a:xfrm>
          <a:prstGeom prst="rect">
            <a:avLst/>
          </a:prstGeom>
          <a:noFill/>
        </p:spPr>
      </p:pic>
      <p:pic>
        <p:nvPicPr>
          <p:cNvPr id="18440" name="Picture 8" descr="http://4.bp.blogspot.com/_IFpg2m9UrgY/SwlguPfYqdI/AAAAAAAAFUU/saNi-m1Kebs/s1600/chivalr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0"/>
            <a:ext cx="3009900" cy="4286250"/>
          </a:xfrm>
          <a:prstGeom prst="rect">
            <a:avLst/>
          </a:prstGeom>
          <a:noFill/>
        </p:spPr>
      </p:pic>
      <p:pic>
        <p:nvPicPr>
          <p:cNvPr id="18442" name="Picture 10" descr="http://25.media.tumblr.com/59784c3469c2da698b4a900ceff3ecdf/tumblr_mggqd93eP91rc46mao1_5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0662" y="2720738"/>
            <a:ext cx="2813338" cy="41372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57200"/>
            <a:ext cx="304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Biondi" pitchFamily="2" charset="0"/>
              </a:rPr>
              <a:t>Knights and Chivalry</a:t>
            </a:r>
            <a:endParaRPr lang="en-US" dirty="0">
              <a:solidFill>
                <a:srgbClr val="800000"/>
              </a:solidFill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pic>
        <p:nvPicPr>
          <p:cNvPr id="19458" name="Picture 2" descr="http://dowling.mpls.k12.mn.us/uploads/Vikings_468x364_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124200"/>
            <a:ext cx="4457700" cy="3467100"/>
          </a:xfrm>
          <a:prstGeom prst="rect">
            <a:avLst/>
          </a:prstGeom>
          <a:noFill/>
        </p:spPr>
      </p:pic>
      <p:pic>
        <p:nvPicPr>
          <p:cNvPr id="19460" name="Picture 4" descr="http://www.viking-mythology.com/images/The_Vikings_were_hated_everywher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362200"/>
            <a:ext cx="3200400" cy="4248151"/>
          </a:xfrm>
          <a:prstGeom prst="rect">
            <a:avLst/>
          </a:prstGeom>
          <a:noFill/>
        </p:spPr>
      </p:pic>
      <p:pic>
        <p:nvPicPr>
          <p:cNvPr id="19462" name="Picture 6" descr="http://www.hollywoodreporter.com/sites/default/files/2013/02/vikings_tv_review_a_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57200"/>
            <a:ext cx="4082955" cy="22998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818" y="5334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Biondi" pitchFamily="2" charset="0"/>
              </a:rPr>
              <a:t>Vikings</a:t>
            </a:r>
            <a:endParaRPr lang="en-US" dirty="0">
              <a:solidFill>
                <a:srgbClr val="800000"/>
              </a:solidFill>
              <a:latin typeface="Biondi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pic>
        <p:nvPicPr>
          <p:cNvPr id="2050" name="Picture 2" descr="http://www.filmofilia.com/wp-content/uploads/2010/05/robin_hood_wallpa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108118" cy="3288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anthecool.files.wordpress.com/2010/11/2010_robin_hood_00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66" y="4087090"/>
            <a:ext cx="4064319" cy="255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3.wikia.nocookie.net/__cb20110812220617/protagonist/images/f/f9/Robin_Hoo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37" y="87889"/>
            <a:ext cx="315277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UEiBhI6RR04bjUJwrXz6JQFKCI4wGnaLQPJewyvb68gZIwnN4SQ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95725" cy="2267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17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Biondi" pitchFamily="2" charset="0"/>
              </a:rPr>
              <a:t>Robin Hood</a:t>
            </a:r>
            <a:endParaRPr lang="en-US" dirty="0">
              <a:solidFill>
                <a:srgbClr val="800000"/>
              </a:solidFill>
              <a:latin typeface="Biond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thoughtswemighthavehad.files.wordpress.com/2012/08/dark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648"/>
          </a:xfrm>
          <a:prstGeom prst="rect">
            <a:avLst/>
          </a:prstGeom>
          <a:noFill/>
        </p:spPr>
      </p:pic>
      <p:pic>
        <p:nvPicPr>
          <p:cNvPr id="1026" name="Picture 2" descr="http://t0.gstatic.com/images?q=tbn:ANd9GcS7yoIMN3DQ7lOoDMXCef75Lx_dCfuqi2b0Mu2Zc9sVJoJ3shVY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4991100" cy="2809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PHm-eZ7cAXZLAH2lxsT0YiSnQ2vqGheifLka4n2-V8d309cQz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657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fanpop.com/images/image_uploads/Heath-in-A-Knight-s-Tale-a-knights-tale-751106_1600_9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847724"/>
            <a:ext cx="4991100" cy="2809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S5iAJQByBePOL3BSnhIhDRk7uzKiFxA8mrcIEf0p7lE1L0mh37rQ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89"/>
            <a:ext cx="3851564" cy="2168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18" y="533400"/>
            <a:ext cx="22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Biondi" pitchFamily="2" charset="0"/>
              </a:rPr>
              <a:t>A Knight’s Tale</a:t>
            </a:r>
            <a:endParaRPr lang="en-US" dirty="0">
              <a:solidFill>
                <a:srgbClr val="800000"/>
              </a:solidFill>
              <a:latin typeface="Biond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477000"/>
            <a:ext cx="650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hlinkClick r:id="rId12"/>
              </a:rPr>
              <a:t>http://www.youtube.com/watch?v=A9puSufO7ew</a:t>
            </a:r>
            <a:r>
              <a:rPr lang="en-US" dirty="0" smtClean="0">
                <a:solidFill>
                  <a:srgbClr val="800000"/>
                </a:solidFill>
              </a:rPr>
              <a:t>  - Jousting Video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5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Pembina Trails School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Dolinski</dc:creator>
  <cp:lastModifiedBy>Samantha</cp:lastModifiedBy>
  <cp:revision>16</cp:revision>
  <dcterms:created xsi:type="dcterms:W3CDTF">2013-03-15T18:36:12Z</dcterms:created>
  <dcterms:modified xsi:type="dcterms:W3CDTF">2013-03-17T16:17:23Z</dcterms:modified>
</cp:coreProperties>
</file>