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E99EF-FE50-49F0-AE20-D34E54536D3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FE457-11EA-44C1-A2BE-E17DCD1B9A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frm=1&amp;source=images&amp;cd=&amp;cad=rja&amp;docid=epTw7ntNkL5giM&amp;tbnid=rIiQtwCi4KTdOM:&amp;ved=0CAUQjRw&amp;url=http%3A%2F%2Fwww.thetreemaker.com%2Ffamily-coat-m%2Fmcintosh%2Fireland.html&amp;ei=DB1GUeycMMWR2gXMrID4BQ&amp;bvm=bv.43828540,d.b2I&amp;psig=AFQjCNGI4VT0QuDijeVV2fx-IhAeUhQ1IA&amp;ust=136363583990048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google.ca/url?sa=i&amp;rct=j&amp;q=&amp;esrc=s&amp;frm=1&amp;source=images&amp;cd=&amp;cad=rja&amp;docid=wKShLQYWbnEI7M&amp;tbnid=S02HPw5kjyVMMM:&amp;ved=0CAUQjRw&amp;url=http%3A%2F%2Feasternhuttroomg2.blogspot.com%2F2012%2F01%2Ffirst-day-in-g2.html&amp;ei=hB1GUfSlKeew2gXitoGIDw&amp;bvm=bv.43828540,d.b2I&amp;psig=AFQjCNGjDY9cer8cKbayg7X4H36ULbs8JQ&amp;ust=136363594343920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frm=1&amp;source=images&amp;cd=&amp;cad=rja&amp;docid=XvAlHeBLdL_uGM&amp;tbnid=FIe3NHBZNqDkSM:&amp;ved=0CAUQjRw&amp;url=http%3A%2F%2Fwww.canadianbeauts.faketrix.com%2FCanada-Canadian-provincial-crest-coat-of-arms-Manitoba.htm&amp;ei=rx1GUcKLBOWg2QW_voGwCQ&amp;bvm=bv.43828540,d.b2I&amp;psig=AFQjCNFxJdwwEOs51KDmmLmX_95SuB6vUQ&amp;ust=1363636008177777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google.ca/url?sa=i&amp;rct=j&amp;q=&amp;esrc=s&amp;frm=1&amp;source=images&amp;cd=&amp;cad=rja&amp;docid=0DSvWphJkmV0QM&amp;tbnid=SB94tuD_IcfwkM:&amp;ved=0CAUQjRw&amp;url=http%3A%2F%2Fwww.heraldry.ca%2Fmisc%2FcoatArmsCanada.htm&amp;ei=yx1GUfDjBITs2AXopIH4Dg&amp;bvm=bv.43828540,d.b2I&amp;psig=AFQjCNFxJdwwEOs51KDmmLmX_95SuB6vUQ&amp;ust=136363600817777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treemaker.com/coats/McIntosh-Irela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2927445" cy="3630033"/>
          </a:xfrm>
          <a:prstGeom prst="rect">
            <a:avLst/>
          </a:prstGeom>
          <a:noFill/>
        </p:spPr>
      </p:pic>
      <p:pic>
        <p:nvPicPr>
          <p:cNvPr id="1028" name="Picture 4" descr="http://photo.missbimbo.com/thumbs/ul/7/4/1526/1220289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838200"/>
            <a:ext cx="3699965" cy="4753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anadianbeauts.faketrix.com/images/coatofarms/OriginalFiles/Manitoba-coat-of-arm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143000"/>
            <a:ext cx="3724275" cy="4286250"/>
          </a:xfrm>
          <a:prstGeom prst="rect">
            <a:avLst/>
          </a:prstGeom>
          <a:noFill/>
        </p:spPr>
      </p:pic>
      <p:pic>
        <p:nvPicPr>
          <p:cNvPr id="4100" name="Picture 4" descr="http://www.heraldry.ca/images/1869armsCNDa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922" y="1070641"/>
            <a:ext cx="3241628" cy="4587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Samantha</dc:creator>
  <cp:lastModifiedBy>Samantha</cp:lastModifiedBy>
  <cp:revision>1</cp:revision>
  <dcterms:created xsi:type="dcterms:W3CDTF">2013-03-17T19:45:13Z</dcterms:created>
  <dcterms:modified xsi:type="dcterms:W3CDTF">2013-03-17T20:32:25Z</dcterms:modified>
</cp:coreProperties>
</file>